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260" r:id="rId3"/>
    <p:sldId id="259" r:id="rId4"/>
    <p:sldId id="261" r:id="rId5"/>
    <p:sldId id="263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08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008E-663F-4DE0-82F1-0AAABEDD7D07}" type="datetimeFigureOut">
              <a:rPr lang="lv-LV" smtClean="0"/>
              <a:t>10.02.2022.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228DB-8C92-4907-8DD7-D3A3CAB0A06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348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28DB-8C92-4907-8DD7-D3A3CAB0A06D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264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irsrakst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9" name="Apakšvirsrakst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v-LV" smtClean="0"/>
              <a:t>Rediģēt šablona apakšvirsraksta stilu</a:t>
            </a:r>
            <a:endParaRPr kumimoji="0" lang="en-US"/>
          </a:p>
        </p:txBody>
      </p:sp>
      <p:sp>
        <p:nvSpPr>
          <p:cNvPr id="28" name="Datuma vietturis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9F31573-C7A4-42C6-90DD-AC8E9C0A4998}" type="datetimeFigureOut">
              <a:rPr lang="lv-LV" smtClean="0"/>
              <a:t>10.02.2022.</a:t>
            </a:fld>
            <a:endParaRPr lang="lv-LV"/>
          </a:p>
        </p:txBody>
      </p:sp>
      <p:sp>
        <p:nvSpPr>
          <p:cNvPr id="17" name="Kājenes vietturis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lv-LV"/>
          </a:p>
        </p:txBody>
      </p:sp>
      <p:sp>
        <p:nvSpPr>
          <p:cNvPr id="10" name="Taisnstūris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aisnstūris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aisnstūris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aisnstūris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aisns savienotājs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aisns savienotājs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Taisns savienotājs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Taisns savienotājs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Taisns savienotājs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Taisns savienotājs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aisnstūris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āl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āl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āl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āl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āl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ida numura vietturis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C0850F0-241F-467E-A5B4-66CA392A3D5A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1573-C7A4-42C6-90DD-AC8E9C0A4998}" type="datetimeFigureOut">
              <a:rPr lang="lv-LV" smtClean="0"/>
              <a:t>10.02.2022.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50F0-241F-467E-A5B4-66CA392A3D5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1573-C7A4-42C6-90DD-AC8E9C0A4998}" type="datetimeFigureOut">
              <a:rPr lang="lv-LV" smtClean="0"/>
              <a:t>10.02.2022.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50F0-241F-467E-A5B4-66CA392A3D5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8" name="Satura vietturis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F31573-C7A4-42C6-90DD-AC8E9C0A4998}" type="datetimeFigureOut">
              <a:rPr lang="lv-LV" smtClean="0"/>
              <a:t>10.02.2022.</a:t>
            </a:fld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0850F0-241F-467E-A5B4-66CA392A3D5A}" type="slidenum">
              <a:rPr lang="lv-LV" smtClean="0"/>
              <a:t>‹#›</a:t>
            </a:fld>
            <a:endParaRPr lang="lv-LV"/>
          </a:p>
        </p:txBody>
      </p:sp>
      <p:sp>
        <p:nvSpPr>
          <p:cNvPr id="10" name="Kājenes vietturis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F31573-C7A4-42C6-90DD-AC8E9C0A4998}" type="datetimeFigureOut">
              <a:rPr lang="lv-LV" smtClean="0"/>
              <a:t>10.02.2022.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lv-LV"/>
          </a:p>
        </p:txBody>
      </p:sp>
      <p:sp>
        <p:nvSpPr>
          <p:cNvPr id="9" name="Taisnstūris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aisnstūris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aisnstūris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aisnstūris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aisns savienotājs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aisns savienotājs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Taisns savienotājs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Taisns savienotājs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Taisns savienotājs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aisnstūris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āl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āl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āl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āl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āl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Taisns savienotājs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C0850F0-241F-467E-A5B4-66CA392A3D5A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1573-C7A4-42C6-90DD-AC8E9C0A4998}" type="datetimeFigureOut">
              <a:rPr lang="lv-LV" smtClean="0"/>
              <a:t>10.02.2022.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50F0-241F-467E-A5B4-66CA392A3D5A}" type="slidenum">
              <a:rPr lang="lv-LV" smtClean="0"/>
              <a:t>‹#›</a:t>
            </a:fld>
            <a:endParaRPr lang="lv-LV"/>
          </a:p>
        </p:txBody>
      </p:sp>
      <p:sp>
        <p:nvSpPr>
          <p:cNvPr id="9" name="Satura vietturis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11" name="Satura vietturis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1573-C7A4-42C6-90DD-AC8E9C0A4998}" type="datetimeFigureOut">
              <a:rPr lang="lv-LV" smtClean="0"/>
              <a:t>10.02.2022.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50F0-241F-467E-A5B4-66CA392A3D5A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Satura vietturis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13" name="Satura vietturis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12" name="Teksta vietturis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v-LV" smtClean="0"/>
              <a:t>Rediģēt šablona teksta stilus</a:t>
            </a:r>
          </a:p>
        </p:txBody>
      </p:sp>
      <p:sp>
        <p:nvSpPr>
          <p:cNvPr id="14" name="Teksta vietturis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v-LV" smtClean="0"/>
              <a:t>Rediģēt šablona teksta stilus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6" name="Datuma vietturis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F31573-C7A4-42C6-90DD-AC8E9C0A4998}" type="datetimeFigureOut">
              <a:rPr lang="lv-LV" smtClean="0"/>
              <a:t>10.02.2022.</a:t>
            </a:fld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0850F0-241F-467E-A5B4-66CA392A3D5A}" type="slidenum">
              <a:rPr lang="lv-LV" smtClean="0"/>
              <a:t>‹#›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1573-C7A4-42C6-90DD-AC8E9C0A4998}" type="datetimeFigureOut">
              <a:rPr lang="lv-LV" smtClean="0"/>
              <a:t>10.02.2022.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850F0-241F-467E-A5B4-66CA392A3D5A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isns savienotājs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v-LV" smtClean="0"/>
              <a:t>Rediģēt šablona teksta stilus</a:t>
            </a:r>
          </a:p>
        </p:txBody>
      </p:sp>
      <p:sp>
        <p:nvSpPr>
          <p:cNvPr id="8" name="Taisns savienotājs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aisns savienotājs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Taisns savienotājs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aisnstūris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aisns savienotājs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āl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atura vietturis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lv-LV" smtClean="0"/>
              <a:t>Rediģēt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21" name="Datuma vietturis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F31573-C7A4-42C6-90DD-AC8E9C0A4998}" type="datetimeFigureOut">
              <a:rPr lang="lv-LV" smtClean="0"/>
              <a:t>10.02.2022.</a:t>
            </a:fld>
            <a:endParaRPr lang="lv-LV"/>
          </a:p>
        </p:txBody>
      </p:sp>
      <p:sp>
        <p:nvSpPr>
          <p:cNvPr id="22" name="Slaida numura vietturis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0850F0-241F-467E-A5B4-66CA392A3D5A}" type="slidenum">
              <a:rPr lang="lv-LV" smtClean="0"/>
              <a:t>‹#›</a:t>
            </a:fld>
            <a:endParaRPr lang="lv-LV"/>
          </a:p>
        </p:txBody>
      </p:sp>
      <p:sp>
        <p:nvSpPr>
          <p:cNvPr id="23" name="Kājenes vietturis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isns savienotājs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āl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lv-LV" smtClean="0"/>
              <a:t>Noklikšķiniet uz attēla ikonas</a:t>
            </a:r>
            <a:endParaRPr kumimoji="0" lang="en-US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v-LV" smtClean="0"/>
              <a:t>Rediģēt šablona teksta stilus</a:t>
            </a:r>
          </a:p>
        </p:txBody>
      </p:sp>
      <p:sp>
        <p:nvSpPr>
          <p:cNvPr id="10" name="Taisns savienotājs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aisnstūris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aisns savienotājs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Taisns savienotājs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Taisns savienotājs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a vietturis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F31573-C7A4-42C6-90DD-AC8E9C0A4998}" type="datetimeFigureOut">
              <a:rPr lang="lv-LV" smtClean="0"/>
              <a:t>10.02.2022.</a:t>
            </a:fld>
            <a:endParaRPr lang="lv-LV"/>
          </a:p>
        </p:txBody>
      </p:sp>
      <p:sp>
        <p:nvSpPr>
          <p:cNvPr id="18" name="Slaida numura vietturis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0850F0-241F-467E-A5B4-66CA392A3D5A}" type="slidenum">
              <a:rPr lang="lv-LV" smtClean="0"/>
              <a:t>‹#›</a:t>
            </a:fld>
            <a:endParaRPr lang="lv-LV"/>
          </a:p>
        </p:txBody>
      </p:sp>
      <p:sp>
        <p:nvSpPr>
          <p:cNvPr id="21" name="Kājenes vietturis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isns savienotājs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Virsraksta viettur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13" name="Teksta vietturis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v-LV" smtClean="0"/>
              <a:t>Rediģēt šablona teksta stilus</a:t>
            </a:r>
          </a:p>
          <a:p>
            <a:pPr lvl="1" eaLnBrk="1" latinLnBrk="0" hangingPunct="1"/>
            <a:r>
              <a:rPr kumimoji="0" lang="lv-LV" smtClean="0"/>
              <a:t>Otrais līmenis</a:t>
            </a:r>
          </a:p>
          <a:p>
            <a:pPr lvl="2" eaLnBrk="1" latinLnBrk="0" hangingPunct="1"/>
            <a:r>
              <a:rPr kumimoji="0" lang="lv-LV" smtClean="0"/>
              <a:t>Trešais līmenis</a:t>
            </a:r>
          </a:p>
          <a:p>
            <a:pPr lvl="3" eaLnBrk="1" latinLnBrk="0" hangingPunct="1"/>
            <a:r>
              <a:rPr kumimoji="0" lang="lv-LV" smtClean="0"/>
              <a:t>Ceturtais līmenis</a:t>
            </a:r>
          </a:p>
          <a:p>
            <a:pPr lvl="4" eaLnBrk="1" latinLnBrk="0" hangingPunct="1"/>
            <a:r>
              <a:rPr kumimoji="0" lang="lv-LV" smtClean="0"/>
              <a:t>Piektais līmenis</a:t>
            </a:r>
            <a:endParaRPr kumimoji="0" lang="en-US"/>
          </a:p>
        </p:txBody>
      </p:sp>
      <p:sp>
        <p:nvSpPr>
          <p:cNvPr id="14" name="Datuma vietturis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F31573-C7A4-42C6-90DD-AC8E9C0A4998}" type="datetimeFigureOut">
              <a:rPr lang="lv-LV" smtClean="0"/>
              <a:t>10.02.2022.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Taisns savienotājs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aisns savienotājs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aisnstūris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aisns savienotājs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āl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ida numura vietturis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0850F0-241F-467E-A5B4-66CA392A3D5A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195736" y="692696"/>
            <a:ext cx="6264696" cy="136815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lv-LV" sz="3600" b="1" dirty="0" smtClean="0">
                <a:solidFill>
                  <a:schemeClr val="accent3"/>
                </a:solidFill>
                <a:latin typeface="+mj-lt"/>
              </a:rPr>
              <a:t>Rēzeknes pilsētas pirmsskolas izglītības iestāde «Rotaļa»</a:t>
            </a:r>
            <a:endParaRPr lang="lv-LV" sz="3600" b="1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62468"/>
            <a:ext cx="5400600" cy="309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0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859216" cy="5925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lv-LV" sz="1000" dirty="0" smtClean="0"/>
          </a:p>
          <a:p>
            <a:pPr marL="0" indent="0" algn="ctr">
              <a:buNone/>
            </a:pPr>
            <a:r>
              <a:rPr lang="lv-LV" dirty="0" smtClean="0"/>
              <a:t>Piedalāmies </a:t>
            </a:r>
            <a:r>
              <a:rPr lang="lv-LV" dirty="0"/>
              <a:t>Latvijas tautas sporta asociācijas piedāvātajos pasākumos!</a:t>
            </a:r>
          </a:p>
        </p:txBody>
      </p:sp>
      <p:pic>
        <p:nvPicPr>
          <p:cNvPr id="11266" name="Picture 2" descr="C:\Users\Anatolijs\Desktop\Fota Rotaļa\20211109_10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1196" y="2389684"/>
            <a:ext cx="3782816" cy="2837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natolijs\Desktop\Fota Rotaļa\vv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2" b="18659"/>
          <a:stretch/>
        </p:blipFill>
        <p:spPr bwMode="auto">
          <a:xfrm>
            <a:off x="827584" y="2407007"/>
            <a:ext cx="3891256" cy="2802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4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931224" cy="3024336"/>
          </a:xfrm>
        </p:spPr>
        <p:txBody>
          <a:bodyPr/>
          <a:lstStyle/>
          <a:p>
            <a:pPr marL="0" indent="0">
              <a:buNone/>
            </a:pPr>
            <a:r>
              <a:rPr lang="lv-LV" b="1" u="sng" dirty="0">
                <a:solidFill>
                  <a:schemeClr val="accent3"/>
                </a:solidFill>
              </a:rPr>
              <a:t>Ar lielu prieku </a:t>
            </a:r>
            <a:r>
              <a:rPr lang="lv-LV" b="1" u="sng" dirty="0" smtClean="0">
                <a:solidFill>
                  <a:schemeClr val="accent3"/>
                </a:solidFill>
              </a:rPr>
              <a:t>piedalāmies projektos:</a:t>
            </a:r>
          </a:p>
          <a:p>
            <a:pPr algn="just"/>
            <a:r>
              <a:rPr lang="lv-LV" sz="2000" dirty="0" smtClean="0"/>
              <a:t>projektā </a:t>
            </a:r>
            <a:r>
              <a:rPr lang="lv-LV" sz="2000" dirty="0"/>
              <a:t>Nr.9.2.4.2/16/I064 “Veselības veicināšanas un slimības profilakses pasākumu organizēšana Rēzeknes pilsētā” ar mērķi iesaistīties veselības veicināšanas pasākumos, radīt izglītojamajiem priekšstatu par veselīgu dzīvesveidu, pozitīvu attieksmi sporta aktivitātēm. </a:t>
            </a:r>
          </a:p>
          <a:p>
            <a:pPr algn="just"/>
            <a:r>
              <a:rPr lang="lv-LV" sz="2000" dirty="0" smtClean="0"/>
              <a:t>biedrības «Eņģeļi </a:t>
            </a:r>
            <a:r>
              <a:rPr lang="lv-LV" sz="2000" dirty="0"/>
              <a:t>ar </a:t>
            </a:r>
            <a:r>
              <a:rPr lang="lv-LV" sz="2000" dirty="0" smtClean="0"/>
              <a:t>mums» organizētā Veselības veicināšanas projekta aktivitāšu programmā </a:t>
            </a:r>
            <a:r>
              <a:rPr lang="lv-LV" sz="2000" dirty="0"/>
              <a:t>"</a:t>
            </a:r>
            <a:r>
              <a:rPr lang="lv-LV" sz="2000" dirty="0" smtClean="0"/>
              <a:t>Dari-zini-uzzini-mini!«  </a:t>
            </a:r>
          </a:p>
          <a:p>
            <a:endParaRPr lang="lv-LV" sz="2000" dirty="0"/>
          </a:p>
          <a:p>
            <a:endParaRPr lang="lv-LV" dirty="0"/>
          </a:p>
        </p:txBody>
      </p:sp>
      <p:pic>
        <p:nvPicPr>
          <p:cNvPr id="12290" name="Picture 2" descr="C:\Users\Anatolijs\Desktop\Fota Rotaļa\20211006_113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06915" y="4209884"/>
            <a:ext cx="2759440" cy="1941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natolijs\Desktop\Fota Rotaļa\20211004_1124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/>
          <a:stretch/>
        </p:blipFill>
        <p:spPr bwMode="auto">
          <a:xfrm rot="5400000">
            <a:off x="1364728" y="3839701"/>
            <a:ext cx="2494547" cy="2416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2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u="sng" dirty="0">
                <a:solidFill>
                  <a:schemeClr val="accent3"/>
                </a:solidFill>
              </a:rPr>
              <a:t>Esam atsaucīgi labiem </a:t>
            </a:r>
            <a:r>
              <a:rPr lang="lv-LV" b="1" u="sng" dirty="0" smtClean="0">
                <a:solidFill>
                  <a:schemeClr val="accent3"/>
                </a:solidFill>
              </a:rPr>
              <a:t>darbiem:</a:t>
            </a:r>
          </a:p>
          <a:p>
            <a:pPr algn="just"/>
            <a:r>
              <a:rPr lang="lv-LV" sz="2000" dirty="0" smtClean="0"/>
              <a:t>piedalāmies  </a:t>
            </a:r>
            <a:r>
              <a:rPr lang="en-US" sz="2000" dirty="0" err="1" smtClean="0"/>
              <a:t>Sociālā</a:t>
            </a:r>
            <a:r>
              <a:rPr lang="en-US" sz="2000" dirty="0" smtClean="0"/>
              <a:t> </a:t>
            </a:r>
            <a:r>
              <a:rPr lang="en-US" sz="2000" dirty="0" err="1"/>
              <a:t>uzņēmuma</a:t>
            </a:r>
            <a:r>
              <a:rPr lang="en-US" sz="2000" dirty="0"/>
              <a:t> “</a:t>
            </a:r>
            <a:r>
              <a:rPr lang="en-US" sz="2000" dirty="0" err="1"/>
              <a:t>Eņģeļa</a:t>
            </a:r>
            <a:r>
              <a:rPr lang="en-US" sz="2000" dirty="0"/>
              <a:t> Pasts</a:t>
            </a:r>
            <a:r>
              <a:rPr lang="en-US" sz="2000" dirty="0" smtClean="0"/>
              <a:t>”</a:t>
            </a:r>
            <a:r>
              <a:rPr lang="lv-LV" sz="2000" dirty="0" smtClean="0"/>
              <a:t> labdarības </a:t>
            </a:r>
            <a:r>
              <a:rPr lang="en-US" sz="2000" dirty="0" err="1" smtClean="0"/>
              <a:t>projektā</a:t>
            </a:r>
            <a:r>
              <a:rPr lang="en-US" sz="2000" dirty="0" smtClean="0"/>
              <a:t> </a:t>
            </a:r>
            <a:r>
              <a:rPr lang="lv-LV" sz="2000" dirty="0" smtClean="0"/>
              <a:t>«</a:t>
            </a:r>
            <a:r>
              <a:rPr lang="en-US" sz="2000" dirty="0" err="1" smtClean="0"/>
              <a:t>Ziemassvētku</a:t>
            </a:r>
            <a:r>
              <a:rPr lang="lv-LV" sz="2000" dirty="0"/>
              <a:t> </a:t>
            </a:r>
            <a:r>
              <a:rPr lang="lv-LV" sz="2000" dirty="0" smtClean="0"/>
              <a:t>apsveikumu darbnīca»</a:t>
            </a:r>
            <a:r>
              <a:rPr lang="en-US" sz="2000" dirty="0" smtClean="0"/>
              <a:t>, </a:t>
            </a:r>
            <a:r>
              <a:rPr lang="en-US" sz="2000" dirty="0" err="1" smtClean="0"/>
              <a:t>kur</a:t>
            </a:r>
            <a:r>
              <a:rPr lang="lv-LV" sz="2000" dirty="0" smtClean="0"/>
              <a:t>a ietvaros</a:t>
            </a:r>
            <a:r>
              <a:rPr lang="en-US" sz="2000" dirty="0" smtClean="0"/>
              <a:t> </a:t>
            </a:r>
            <a:r>
              <a:rPr lang="lv-LV" sz="2000" dirty="0" smtClean="0"/>
              <a:t>tiek gatavotas</a:t>
            </a:r>
            <a:r>
              <a:rPr lang="en-US" sz="2000" dirty="0" smtClean="0"/>
              <a:t> </a:t>
            </a:r>
            <a:r>
              <a:rPr lang="en-US" sz="2000" dirty="0" err="1" smtClean="0"/>
              <a:t>apsveikuma</a:t>
            </a:r>
            <a:r>
              <a:rPr lang="en-US" sz="2000" dirty="0" smtClean="0"/>
              <a:t> </a:t>
            </a:r>
            <a:r>
              <a:rPr lang="en-US" sz="2000" dirty="0" err="1" smtClean="0"/>
              <a:t>atklātnes</a:t>
            </a:r>
            <a:r>
              <a:rPr lang="lv-LV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/>
              <a:t>lai</a:t>
            </a:r>
            <a:r>
              <a:rPr lang="en-US" sz="2000" dirty="0"/>
              <a:t> </a:t>
            </a:r>
            <a:r>
              <a:rPr lang="en-US" sz="2000" dirty="0" err="1" smtClean="0"/>
              <a:t>iepriecinātu</a:t>
            </a:r>
            <a:r>
              <a:rPr lang="lv-LV" sz="2000" dirty="0" smtClean="0"/>
              <a:t> un radītu svētku noskaņu </a:t>
            </a:r>
            <a:r>
              <a:rPr lang="en-US" sz="2000" dirty="0" err="1" smtClean="0"/>
              <a:t>cilvēkiem</a:t>
            </a:r>
            <a:r>
              <a:rPr lang="en-US" sz="2000" dirty="0"/>
              <a:t>, </a:t>
            </a:r>
            <a:r>
              <a:rPr lang="en-US" sz="2000" dirty="0" err="1"/>
              <a:t>kuri</a:t>
            </a:r>
            <a:r>
              <a:rPr lang="en-US" sz="2000" dirty="0"/>
              <a:t> </a:t>
            </a:r>
            <a:r>
              <a:rPr lang="en-US" sz="2000" dirty="0" err="1"/>
              <a:t>savu</a:t>
            </a:r>
            <a:r>
              <a:rPr lang="en-US" sz="2000" dirty="0"/>
              <a:t> </a:t>
            </a:r>
            <a:r>
              <a:rPr lang="en-US" sz="2000" dirty="0" err="1"/>
              <a:t>ikdienu</a:t>
            </a:r>
            <a:r>
              <a:rPr lang="en-US" sz="2000" dirty="0"/>
              <a:t> </a:t>
            </a:r>
            <a:r>
              <a:rPr lang="en-US" sz="2000" dirty="0" err="1"/>
              <a:t>pavada</a:t>
            </a:r>
            <a:r>
              <a:rPr lang="en-US" sz="2000" dirty="0"/>
              <a:t> </a:t>
            </a:r>
            <a:r>
              <a:rPr lang="en-US" sz="2000" dirty="0" err="1"/>
              <a:t>sociālās</a:t>
            </a:r>
            <a:r>
              <a:rPr lang="en-US" sz="2000" dirty="0"/>
              <a:t> </a:t>
            </a:r>
            <a:r>
              <a:rPr lang="en-US" sz="2000" dirty="0" err="1"/>
              <a:t>aprūpes</a:t>
            </a:r>
            <a:r>
              <a:rPr lang="en-US" sz="2000" dirty="0"/>
              <a:t> </a:t>
            </a:r>
            <a:r>
              <a:rPr lang="en-US" sz="2000" dirty="0" err="1" smtClean="0"/>
              <a:t>centros</a:t>
            </a:r>
            <a:r>
              <a:rPr lang="lv-LV" sz="2000" dirty="0" smtClean="0"/>
              <a:t>.</a:t>
            </a:r>
          </a:p>
          <a:p>
            <a:r>
              <a:rPr lang="lv-LV" sz="2000" dirty="0" smtClean="0"/>
              <a:t>akcijā «Labo </a:t>
            </a:r>
            <a:r>
              <a:rPr lang="lv-LV" sz="2000" dirty="0"/>
              <a:t>darbu </a:t>
            </a:r>
            <a:r>
              <a:rPr lang="lv-LV" sz="2000" dirty="0" smtClean="0"/>
              <a:t>mēnesis» - </a:t>
            </a:r>
            <a:r>
              <a:rPr lang="lv-LV" sz="2000" dirty="0"/>
              <a:t>ziedojumu un materiālu vākšana Rēzeknes dzīvnieku patversmei.</a:t>
            </a:r>
          </a:p>
        </p:txBody>
      </p:sp>
      <p:pic>
        <p:nvPicPr>
          <p:cNvPr id="13314" name="Picture 2" descr="C:\Users\Anatolijs\Desktop\Fota Rotaļa\20211217_084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3456384" cy="2860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003232" cy="6285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lv-LV" sz="2000" dirty="0" smtClean="0"/>
          </a:p>
          <a:p>
            <a:pPr marL="0" indent="0" algn="just">
              <a:buNone/>
            </a:pPr>
            <a:r>
              <a:rPr lang="lv-LV" sz="2000" dirty="0" smtClean="0"/>
              <a:t>Pirmsskolas iestādē notiek gadskārtu ieražu svētki, tematiskas pēcpusdienas, radošās darbnīcas, jautrie brīži, teātru izrādes …</a:t>
            </a:r>
            <a:endParaRPr lang="lv-LV" sz="2000" dirty="0"/>
          </a:p>
        </p:txBody>
      </p:sp>
      <p:pic>
        <p:nvPicPr>
          <p:cNvPr id="7170" name="Picture 2" descr="C:\Users\Anatolijs\Desktop\Fota Rotaļa\xx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439779"/>
            <a:ext cx="3172015" cy="2380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natolijs\Desktop\Fota Rotaļa\ss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3"/>
          <a:stretch/>
        </p:blipFill>
        <p:spPr bwMode="auto">
          <a:xfrm>
            <a:off x="545612" y="1439780"/>
            <a:ext cx="2730244" cy="3093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natolijs\Desktop\Fota Rotaļa\jj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1"/>
          <a:stretch/>
        </p:blipFill>
        <p:spPr bwMode="auto">
          <a:xfrm>
            <a:off x="3275857" y="3429001"/>
            <a:ext cx="2520280" cy="2764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8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147248" cy="2088232"/>
          </a:xfrm>
        </p:spPr>
        <p:txBody>
          <a:bodyPr>
            <a:normAutofit lnSpcReduction="10000"/>
          </a:bodyPr>
          <a:lstStyle/>
          <a:p>
            <a:endParaRPr lang="lv-LV" sz="2000" dirty="0" smtClean="0"/>
          </a:p>
          <a:p>
            <a:pPr>
              <a:lnSpc>
                <a:spcPct val="150000"/>
              </a:lnSpc>
            </a:pPr>
            <a:r>
              <a:rPr lang="lv-LV" dirty="0" smtClean="0"/>
              <a:t>Bērniem no 5 gadu vecuma, pēc nepieciešamības, iestādē notiek </a:t>
            </a:r>
            <a:r>
              <a:rPr lang="lv-LV" dirty="0"/>
              <a:t>individuālas logopēda </a:t>
            </a:r>
            <a:r>
              <a:rPr lang="lv-LV" dirty="0" smtClean="0"/>
              <a:t>nodarbības.</a:t>
            </a:r>
            <a:endParaRPr lang="lv-LV" dirty="0" smtClean="0"/>
          </a:p>
          <a:p>
            <a:pPr>
              <a:lnSpc>
                <a:spcPct val="150000"/>
              </a:lnSpc>
            </a:pPr>
            <a:r>
              <a:rPr lang="lv-LV" dirty="0" smtClean="0"/>
              <a:t>Iestādē ir labiekārtots logopēda kabinets.</a:t>
            </a:r>
            <a:endParaRPr lang="lv-LV" dirty="0"/>
          </a:p>
        </p:txBody>
      </p:sp>
      <p:pic>
        <p:nvPicPr>
          <p:cNvPr id="14338" name="Picture 2" descr="C:\Users\Anatolijs\Desktop\1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3581686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44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787208" cy="5997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dirty="0" smtClean="0"/>
              <a:t>Iestādē </a:t>
            </a:r>
            <a:r>
              <a:rPr lang="lv-LV" dirty="0"/>
              <a:t>darbojas interešu izglītības </a:t>
            </a:r>
            <a:r>
              <a:rPr lang="lv-LV" dirty="0" smtClean="0"/>
              <a:t>pulciņi: vizuālās </a:t>
            </a:r>
            <a:r>
              <a:rPr lang="lv-LV" dirty="0"/>
              <a:t>mākslas pulciņš "Čaklie pirkstiņi" un angļu valodas apguves pulciņš.</a:t>
            </a:r>
          </a:p>
        </p:txBody>
      </p:sp>
      <p:pic>
        <p:nvPicPr>
          <p:cNvPr id="15363" name="Picture 3" descr="C:\Users\Anatolijs\Desktop\97876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503165" cy="2503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Anatolijs\Desktop\hg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Anatolijs\Desktop\28740899_1583463261707145_258289051_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5668"/>
            <a:ext cx="3521968" cy="2641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46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138246" cy="5997280"/>
          </a:xfrm>
        </p:spPr>
        <p:txBody>
          <a:bodyPr/>
          <a:lstStyle/>
          <a:p>
            <a:pPr marL="0" indent="0">
              <a:buNone/>
            </a:pPr>
            <a:r>
              <a:rPr lang="lv-LV" b="1" dirty="0" smtClean="0">
                <a:solidFill>
                  <a:schemeClr val="accent3"/>
                </a:solidFill>
              </a:rPr>
              <a:t>Mūsu kontakti:</a:t>
            </a:r>
          </a:p>
          <a:p>
            <a:pPr marL="0" indent="0">
              <a:buNone/>
            </a:pPr>
            <a:endParaRPr lang="lv-LV" b="1" dirty="0"/>
          </a:p>
          <a:p>
            <a:r>
              <a:rPr lang="lv-LV" sz="2200" dirty="0" smtClean="0"/>
              <a:t>Tālr.: +371 64625447</a:t>
            </a:r>
            <a:endParaRPr lang="lv-LV" sz="2200" dirty="0"/>
          </a:p>
          <a:p>
            <a:r>
              <a:rPr lang="lv-LV" sz="2200" dirty="0" smtClean="0">
                <a:hlinkClick r:id="rId2"/>
              </a:rPr>
              <a:t>E-pasts: </a:t>
            </a:r>
            <a:r>
              <a:rPr lang="lv-LV" sz="2200" dirty="0" err="1" smtClean="0">
                <a:hlinkClick r:id="rId2"/>
              </a:rPr>
              <a:t>rotala@rezekne.lv</a:t>
            </a:r>
            <a:endParaRPr lang="lv-LV" sz="2200" dirty="0"/>
          </a:p>
          <a:p>
            <a:r>
              <a:rPr lang="lv-LV" sz="2200" dirty="0" smtClean="0"/>
              <a:t>Adrese: Valērijas </a:t>
            </a:r>
            <a:r>
              <a:rPr lang="lv-LV" sz="2200" dirty="0" err="1" smtClean="0"/>
              <a:t>Seiles</a:t>
            </a:r>
            <a:r>
              <a:rPr lang="lv-LV" sz="2200" dirty="0" smtClean="0"/>
              <a:t> </a:t>
            </a:r>
            <a:r>
              <a:rPr lang="lv-LV" sz="2200" dirty="0"/>
              <a:t>iela 17, </a:t>
            </a:r>
            <a:r>
              <a:rPr lang="lv-LV" sz="2200" dirty="0" smtClean="0"/>
              <a:t>Rēzekne, </a:t>
            </a:r>
            <a:r>
              <a:rPr lang="lv-LV" sz="2200" dirty="0"/>
              <a:t>Latvija, </a:t>
            </a:r>
            <a:r>
              <a:rPr lang="lv-LV" sz="2200" dirty="0" smtClean="0"/>
              <a:t>LV-4601</a:t>
            </a:r>
          </a:p>
          <a:p>
            <a:pPr marL="0" indent="0">
              <a:buNone/>
            </a:pPr>
            <a:endParaRPr lang="lv-LV" sz="2200" dirty="0"/>
          </a:p>
          <a:p>
            <a:pPr marL="0" indent="0">
              <a:buNone/>
            </a:pPr>
            <a:endParaRPr lang="lv-LV" sz="800" dirty="0" smtClean="0"/>
          </a:p>
          <a:p>
            <a:pPr marL="0" indent="0">
              <a:buNone/>
            </a:pPr>
            <a:endParaRPr lang="lv-LV" sz="800" dirty="0"/>
          </a:p>
          <a:p>
            <a:pPr marL="0" indent="0">
              <a:buNone/>
            </a:pPr>
            <a:endParaRPr lang="lv-LV" sz="800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/>
          </a:p>
          <a:p>
            <a:r>
              <a:rPr lang="lv-LV" dirty="0" smtClean="0"/>
              <a:t>Mēs esam atvērti darbdienās: 7.00-18.00</a:t>
            </a:r>
            <a:endParaRPr lang="lv-LV" dirty="0"/>
          </a:p>
          <a:p>
            <a:pPr marL="0" indent="0" algn="ctr">
              <a:buNone/>
            </a:pPr>
            <a:endParaRPr lang="lv-LV" dirty="0"/>
          </a:p>
        </p:txBody>
      </p:sp>
      <p:pic>
        <p:nvPicPr>
          <p:cNvPr id="2050" name="Picture 2" descr="C:\Users\Anatolijs\Desktop\cd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44738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atolijs\Desktop\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5" b="-1"/>
          <a:stretch/>
        </p:blipFill>
        <p:spPr bwMode="auto">
          <a:xfrm>
            <a:off x="971600" y="3438524"/>
            <a:ext cx="6984776" cy="17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7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>
            <a:normAutofit/>
          </a:bodyPr>
          <a:lstStyle/>
          <a:p>
            <a:pPr algn="ctr"/>
            <a:r>
              <a:rPr lang="lv-LV" b="1" dirty="0">
                <a:solidFill>
                  <a:schemeClr val="accent3"/>
                </a:solidFill>
              </a:rPr>
              <a:t>Pirmsskolas izglītības iestāde «</a:t>
            </a:r>
            <a:r>
              <a:rPr lang="lv-LV" b="1" dirty="0" smtClean="0">
                <a:solidFill>
                  <a:schemeClr val="accent3"/>
                </a:solidFill>
              </a:rPr>
              <a:t>Rotaļa» </a:t>
            </a:r>
            <a:endParaRPr lang="lv-LV" b="1" dirty="0">
              <a:solidFill>
                <a:schemeClr val="accent3"/>
              </a:solidFill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sz="quarter" idx="1"/>
          </p:nvPr>
        </p:nvSpPr>
        <p:spPr>
          <a:xfrm>
            <a:off x="611560" y="2996952"/>
            <a:ext cx="4176464" cy="2592288"/>
          </a:xfrm>
        </p:spPr>
        <p:txBody>
          <a:bodyPr>
            <a:normAutofit/>
          </a:bodyPr>
          <a:lstStyle/>
          <a:p>
            <a:r>
              <a:rPr lang="lv-LV" sz="2200" dirty="0" smtClean="0"/>
              <a:t>Tiek </a:t>
            </a:r>
            <a:r>
              <a:rPr lang="lv-LV" sz="2200" dirty="0"/>
              <a:t>īstenota </a:t>
            </a:r>
            <a:r>
              <a:rPr lang="lv-LV" sz="2200" dirty="0" smtClean="0"/>
              <a:t>Pirmsskolas </a:t>
            </a:r>
            <a:r>
              <a:rPr lang="lv-LV" sz="2200" dirty="0"/>
              <a:t>izglītības programma </a:t>
            </a:r>
            <a:endParaRPr lang="lv-LV" sz="2200" dirty="0" smtClean="0"/>
          </a:p>
          <a:p>
            <a:pPr marL="0" indent="0">
              <a:buNone/>
            </a:pPr>
            <a:r>
              <a:rPr lang="lv-LV" sz="2200" dirty="0"/>
              <a:t> </a:t>
            </a:r>
            <a:r>
              <a:rPr lang="lv-LV" sz="2200" dirty="0" smtClean="0"/>
              <a:t>         (</a:t>
            </a:r>
            <a:r>
              <a:rPr lang="lv-LV" sz="2200" dirty="0"/>
              <a:t>kods 0101 1111</a:t>
            </a:r>
            <a:r>
              <a:rPr lang="lv-LV" sz="2200" dirty="0" smtClean="0"/>
              <a:t>).</a:t>
            </a:r>
          </a:p>
          <a:p>
            <a:r>
              <a:rPr lang="lv-LV" sz="2200" dirty="0" smtClean="0"/>
              <a:t>Izglītības </a:t>
            </a:r>
            <a:r>
              <a:rPr lang="lv-LV" sz="2200" dirty="0"/>
              <a:t>iestāde </a:t>
            </a:r>
            <a:r>
              <a:rPr lang="lv-LV" sz="2200" dirty="0" smtClean="0"/>
              <a:t>dibināta </a:t>
            </a:r>
            <a:r>
              <a:rPr lang="lv-LV" sz="2200" dirty="0"/>
              <a:t>2004. </a:t>
            </a:r>
            <a:r>
              <a:rPr lang="lv-LV" sz="2200" dirty="0" smtClean="0"/>
              <a:t>gadā</a:t>
            </a:r>
            <a:r>
              <a:rPr lang="lv-LV" sz="2200" dirty="0"/>
              <a:t>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657600" cy="2438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Virsraksts 1"/>
          <p:cNvSpPr txBox="1">
            <a:spLocks/>
          </p:cNvSpPr>
          <p:nvPr/>
        </p:nvSpPr>
        <p:spPr>
          <a:xfrm>
            <a:off x="827584" y="1211635"/>
            <a:ext cx="7467600" cy="1143000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>
                <a:solidFill>
                  <a:schemeClr val="accent3"/>
                </a:solidFill>
              </a:rPr>
              <a:t>ir interesantas, aktīvas, radošas, veselīgas un izzinošas darbošanās vieta, kur katrs bērns ir gaidīts, mīlēts, lolots un izglītots.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4"/>
            <a:ext cx="698658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9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147248" cy="5997280"/>
          </a:xfrm>
        </p:spPr>
        <p:txBody>
          <a:bodyPr/>
          <a:lstStyle/>
          <a:p>
            <a:pPr marL="0" indent="0">
              <a:buNone/>
            </a:pPr>
            <a:endParaRPr lang="lv-LV" sz="900" b="1" u="sng" dirty="0" smtClean="0"/>
          </a:p>
          <a:p>
            <a:pPr marL="0" indent="0">
              <a:buNone/>
            </a:pPr>
            <a:r>
              <a:rPr lang="lv-LV" b="1" u="sng" dirty="0" smtClean="0">
                <a:solidFill>
                  <a:schemeClr val="accent3"/>
                </a:solidFill>
              </a:rPr>
              <a:t>Vadības </a:t>
            </a:r>
            <a:r>
              <a:rPr lang="lv-LV" b="1" u="sng" dirty="0">
                <a:solidFill>
                  <a:schemeClr val="accent3"/>
                </a:solidFill>
              </a:rPr>
              <a:t>komanda:</a:t>
            </a:r>
          </a:p>
          <a:p>
            <a:r>
              <a:rPr lang="lv-LV" dirty="0" smtClean="0"/>
              <a:t>Vadītāja: Vija </a:t>
            </a:r>
            <a:r>
              <a:rPr lang="lv-LV" dirty="0" err="1" smtClean="0"/>
              <a:t>Andžāne</a:t>
            </a:r>
            <a:endParaRPr lang="lv-LV" dirty="0" smtClean="0"/>
          </a:p>
          <a:p>
            <a:r>
              <a:rPr lang="lv-LV" dirty="0" smtClean="0"/>
              <a:t>Izglītības </a:t>
            </a:r>
            <a:r>
              <a:rPr lang="lv-LV" dirty="0"/>
              <a:t>metodiķis: Ilze Zagorska</a:t>
            </a:r>
          </a:p>
          <a:p>
            <a:r>
              <a:rPr lang="lv-LV" dirty="0" smtClean="0"/>
              <a:t>Saimniecības vadītāja: Olga </a:t>
            </a:r>
            <a:r>
              <a:rPr lang="lv-LV" dirty="0" err="1" smtClean="0"/>
              <a:t>Šnevele</a:t>
            </a:r>
            <a:endParaRPr lang="lv-LV" dirty="0" smtClean="0"/>
          </a:p>
          <a:p>
            <a:r>
              <a:rPr lang="lv-LV" dirty="0" smtClean="0"/>
              <a:t>Pirmsskolas veselības </a:t>
            </a:r>
            <a:r>
              <a:rPr lang="lv-LV" dirty="0" smtClean="0"/>
              <a:t>speciāliste: </a:t>
            </a:r>
            <a:r>
              <a:rPr lang="lv-LV" dirty="0"/>
              <a:t>Anita </a:t>
            </a:r>
            <a:r>
              <a:rPr lang="lv-LV" dirty="0" err="1" smtClean="0"/>
              <a:t>Raudoviča</a:t>
            </a: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pPr marL="0" indent="0">
              <a:buNone/>
            </a:pPr>
            <a:endParaRPr lang="lv-LV" b="1" dirty="0" smtClean="0"/>
          </a:p>
          <a:p>
            <a:pPr marL="0" indent="0">
              <a:buNone/>
            </a:pPr>
            <a:endParaRPr lang="lv-LV" b="1" dirty="0" smtClean="0"/>
          </a:p>
          <a:p>
            <a:pPr marL="0" indent="0">
              <a:buNone/>
            </a:pPr>
            <a:r>
              <a:rPr lang="lv-LV" b="1" dirty="0" smtClean="0"/>
              <a:t>Iestādes mērķa grupa:</a:t>
            </a:r>
          </a:p>
          <a:p>
            <a:r>
              <a:rPr lang="lv-LV" dirty="0"/>
              <a:t>b</a:t>
            </a:r>
            <a:r>
              <a:rPr lang="lv-LV" dirty="0" smtClean="0"/>
              <a:t>ērni vecumā līdz 7 gadiem.</a:t>
            </a:r>
            <a:endParaRPr lang="lv-LV" dirty="0"/>
          </a:p>
          <a:p>
            <a:endParaRPr lang="lv-LV" dirty="0"/>
          </a:p>
        </p:txBody>
      </p:sp>
      <p:pic>
        <p:nvPicPr>
          <p:cNvPr id="3075" name="Picture 3" descr="C:\Users\Anatolij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9"/>
            <a:ext cx="6984776" cy="141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075240" cy="5781256"/>
          </a:xfrm>
        </p:spPr>
        <p:txBody>
          <a:bodyPr/>
          <a:lstStyle/>
          <a:p>
            <a:r>
              <a:rPr lang="lv-LV" b="1" u="sng" dirty="0" smtClean="0">
                <a:solidFill>
                  <a:schemeClr val="accent3"/>
                </a:solidFill>
              </a:rPr>
              <a:t>Iestādes </a:t>
            </a:r>
            <a:r>
              <a:rPr lang="lv-LV" b="1" u="sng" dirty="0">
                <a:solidFill>
                  <a:schemeClr val="accent3"/>
                </a:solidFill>
              </a:rPr>
              <a:t>vīzija:</a:t>
            </a:r>
            <a:endParaRPr lang="lv-LV" dirty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lv-LV" sz="2000" b="1" dirty="0" smtClean="0">
                <a:solidFill>
                  <a:srgbClr val="C00000"/>
                </a:solidFill>
              </a:rPr>
              <a:t>  </a:t>
            </a:r>
            <a:r>
              <a:rPr lang="lv-LV" sz="2000" b="1" dirty="0" smtClean="0">
                <a:solidFill>
                  <a:srgbClr val="C00000"/>
                </a:solidFill>
              </a:rPr>
              <a:t>  </a:t>
            </a:r>
            <a:r>
              <a:rPr lang="lv-LV" b="1" dirty="0" smtClean="0">
                <a:solidFill>
                  <a:srgbClr val="C00000"/>
                </a:solidFill>
              </a:rPr>
              <a:t>“</a:t>
            </a:r>
            <a:r>
              <a:rPr lang="lv-LV" b="1" dirty="0">
                <a:solidFill>
                  <a:srgbClr val="C00000"/>
                </a:solidFill>
              </a:rPr>
              <a:t>Rotaļa”</a:t>
            </a:r>
            <a:r>
              <a:rPr lang="lv-LV" dirty="0"/>
              <a:t> </a:t>
            </a:r>
            <a:r>
              <a:rPr lang="lv-LV" sz="2000" dirty="0"/>
              <a:t>ir bērnam draudzīga pirmsskola, kur katrs bērns </a:t>
            </a:r>
            <a:r>
              <a:rPr lang="lv-LV" sz="2000" dirty="0" smtClean="0"/>
              <a:t>ir</a:t>
            </a:r>
          </a:p>
          <a:p>
            <a:pPr marL="0" indent="0" algn="just">
              <a:buNone/>
            </a:pPr>
            <a:r>
              <a:rPr lang="lv-LV" sz="2000" dirty="0" smtClean="0"/>
              <a:t>   vērtība </a:t>
            </a:r>
            <a:r>
              <a:rPr lang="lv-LV" sz="2000" dirty="0"/>
              <a:t>un attīstās kā personība, balstoties uz </a:t>
            </a:r>
            <a:r>
              <a:rPr lang="lv-LV" sz="2000" dirty="0" smtClean="0"/>
              <a:t>kompetencēs</a:t>
            </a:r>
          </a:p>
          <a:p>
            <a:pPr marL="0" indent="0" algn="just">
              <a:buNone/>
            </a:pPr>
            <a:r>
              <a:rPr lang="lv-LV" sz="2000" dirty="0"/>
              <a:t> </a:t>
            </a:r>
            <a:r>
              <a:rPr lang="lv-LV" sz="2000" dirty="0" smtClean="0"/>
              <a:t>  caurvītu </a:t>
            </a:r>
            <a:r>
              <a:rPr lang="lv-LV" sz="2000" dirty="0"/>
              <a:t>mācību procesu mīlestības </a:t>
            </a:r>
            <a:r>
              <a:rPr lang="lv-LV" sz="2000" dirty="0" smtClean="0"/>
              <a:t>pilnā un drošā </a:t>
            </a:r>
            <a:r>
              <a:rPr lang="lv-LV" sz="2000" dirty="0"/>
              <a:t>vidē</a:t>
            </a:r>
            <a:r>
              <a:rPr lang="lv-LV" sz="2000" dirty="0" smtClean="0"/>
              <a:t>.</a:t>
            </a:r>
          </a:p>
          <a:p>
            <a:pPr marL="0" indent="0" algn="just">
              <a:buNone/>
            </a:pPr>
            <a:endParaRPr lang="lv-LV" sz="2000" dirty="0"/>
          </a:p>
          <a:p>
            <a:pPr algn="just"/>
            <a:r>
              <a:rPr lang="lv-LV" b="1" u="sng" dirty="0">
                <a:solidFill>
                  <a:schemeClr val="accent3"/>
                </a:solidFill>
              </a:rPr>
              <a:t>Iestādes misija:</a:t>
            </a:r>
            <a:endParaRPr lang="lv-LV" dirty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lv-LV" sz="2000" dirty="0"/>
              <a:t> </a:t>
            </a:r>
            <a:r>
              <a:rPr lang="lv-LV" sz="2000" dirty="0" smtClean="0"/>
              <a:t>  Sekmēt </a:t>
            </a:r>
            <a:r>
              <a:rPr lang="lv-LV" sz="2000" dirty="0"/>
              <a:t>izglītojamo vispusīgu un harmonisku spēju un </a:t>
            </a:r>
            <a:r>
              <a:rPr lang="lv-LV" sz="2000" dirty="0" smtClean="0"/>
              <a:t>prasmju</a:t>
            </a:r>
          </a:p>
          <a:p>
            <a:pPr marL="0" indent="0" algn="just">
              <a:buNone/>
            </a:pPr>
            <a:r>
              <a:rPr lang="lv-LV" sz="2000" dirty="0" smtClean="0"/>
              <a:t>   attīstību</a:t>
            </a:r>
            <a:r>
              <a:rPr lang="lv-LV" sz="2000" dirty="0"/>
              <a:t>, lai īstenojot audzināšanas un izglītošanas </a:t>
            </a:r>
            <a:r>
              <a:rPr lang="lv-LV" sz="2000" dirty="0" smtClean="0"/>
              <a:t>procesu,</a:t>
            </a:r>
          </a:p>
          <a:p>
            <a:pPr marL="0" indent="0" algn="just">
              <a:buNone/>
            </a:pPr>
            <a:r>
              <a:rPr lang="lv-LV" sz="2000" dirty="0"/>
              <a:t> </a:t>
            </a:r>
            <a:r>
              <a:rPr lang="lv-LV" sz="2000" dirty="0" smtClean="0"/>
              <a:t>  </a:t>
            </a:r>
            <a:r>
              <a:rPr lang="lv-LV" sz="2000" dirty="0"/>
              <a:t>nodrošinātu izglītības programmā noteikto mērķu </a:t>
            </a:r>
            <a:r>
              <a:rPr lang="lv-LV" sz="2000" dirty="0" smtClean="0"/>
              <a:t>sasniegšanu</a:t>
            </a:r>
          </a:p>
          <a:p>
            <a:pPr marL="0" indent="0" algn="just">
              <a:buNone/>
            </a:pPr>
            <a:r>
              <a:rPr lang="lv-LV" sz="2000" dirty="0"/>
              <a:t> </a:t>
            </a:r>
            <a:r>
              <a:rPr lang="lv-LV" sz="2000" dirty="0" smtClean="0"/>
              <a:t>  </a:t>
            </a:r>
            <a:r>
              <a:rPr lang="lv-LV" sz="2000" dirty="0"/>
              <a:t>un mērķtiecīgu bērna sagatavošanu pamatizglītības ieguvei</a:t>
            </a:r>
            <a:r>
              <a:rPr lang="lv-LV" sz="2000" dirty="0" smtClean="0"/>
              <a:t>.</a:t>
            </a:r>
            <a:endParaRPr lang="lv-LV" sz="2000" dirty="0"/>
          </a:p>
        </p:txBody>
      </p:sp>
      <p:pic>
        <p:nvPicPr>
          <p:cNvPr id="4098" name="Picture 2" descr="C:\Users\Anatolijs\Desktop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2"/>
          <a:stretch/>
        </p:blipFill>
        <p:spPr bwMode="auto">
          <a:xfrm>
            <a:off x="1043608" y="4819650"/>
            <a:ext cx="6624736" cy="15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147248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lv-LV" sz="800" dirty="0" smtClean="0"/>
          </a:p>
          <a:p>
            <a:pPr marL="0" indent="0" algn="ctr">
              <a:buNone/>
            </a:pPr>
            <a:r>
              <a:rPr lang="lv-LV" sz="2000" dirty="0" smtClean="0"/>
              <a:t>Mūsu </a:t>
            </a:r>
            <a:r>
              <a:rPr lang="lv-LV" sz="2000" dirty="0"/>
              <a:t>iestādi apmeklē zinātkāri bērni vecumā no 1,5 līdz </a:t>
            </a:r>
            <a:r>
              <a:rPr lang="lv-LV" sz="2000" dirty="0" smtClean="0"/>
              <a:t>7 </a:t>
            </a:r>
            <a:r>
              <a:rPr lang="lv-LV" sz="2000" dirty="0" smtClean="0"/>
              <a:t>gadiem, </a:t>
            </a:r>
            <a:r>
              <a:rPr lang="lv-LV" sz="2000" dirty="0"/>
              <a:t>m</a:t>
            </a:r>
            <a:r>
              <a:rPr lang="lv-LV" sz="2000" dirty="0" smtClean="0"/>
              <a:t>ums </a:t>
            </a:r>
            <a:r>
              <a:rPr lang="lv-LV" sz="2000" dirty="0"/>
              <a:t>ir </a:t>
            </a:r>
            <a:r>
              <a:rPr lang="lv-LV" sz="2000" dirty="0" smtClean="0"/>
              <a:t>svarīgi, lai katrs bērns jūtas laimīgs. </a:t>
            </a:r>
            <a:r>
              <a:rPr lang="lv-LV" sz="2000" dirty="0"/>
              <a:t/>
            </a:r>
            <a:br>
              <a:rPr lang="lv-LV" sz="2000" dirty="0"/>
            </a:br>
            <a:endParaRPr lang="lv-LV" sz="2000" dirty="0" smtClean="0"/>
          </a:p>
          <a:p>
            <a:pPr marL="0" indent="0" algn="ctr">
              <a:buNone/>
            </a:pPr>
            <a:r>
              <a:rPr lang="lv-LV" sz="2000" dirty="0" smtClean="0"/>
              <a:t>Iestādē ir 6 grupas- «Kriksis», «Atvasītes», «Mazā karaļvalsts», «Saulstariņi», «Riču </a:t>
            </a:r>
            <a:r>
              <a:rPr lang="lv-LV" sz="2000" dirty="0" err="1" smtClean="0"/>
              <a:t>raču</a:t>
            </a:r>
            <a:r>
              <a:rPr lang="lv-LV" sz="2000" dirty="0" smtClean="0"/>
              <a:t>», «</a:t>
            </a:r>
            <a:r>
              <a:rPr lang="lv-LV" sz="2000" dirty="0" err="1" smtClean="0"/>
              <a:t>Dindaru</a:t>
            </a:r>
            <a:r>
              <a:rPr lang="lv-LV" sz="2000" dirty="0" smtClean="0"/>
              <a:t> </a:t>
            </a:r>
            <a:r>
              <a:rPr lang="lv-LV" sz="2000" dirty="0" err="1" smtClean="0"/>
              <a:t>dandaru</a:t>
            </a:r>
            <a:r>
              <a:rPr lang="lv-LV" sz="2000" dirty="0" smtClean="0"/>
              <a:t>».</a:t>
            </a:r>
            <a:endParaRPr lang="lv-LV" sz="2000" dirty="0"/>
          </a:p>
        </p:txBody>
      </p:sp>
      <p:pic>
        <p:nvPicPr>
          <p:cNvPr id="6146" name="Picture 2" descr="C:\Users\Anatolijs\Desktop\Fota Rotaļa\rr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5040560" cy="3782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2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003232" cy="1800200"/>
          </a:xfrm>
        </p:spPr>
        <p:txBody>
          <a:bodyPr>
            <a:normAutofit lnSpcReduction="10000"/>
          </a:bodyPr>
          <a:lstStyle/>
          <a:p>
            <a:endParaRPr lang="lv-LV" b="1" u="sng" dirty="0" smtClean="0"/>
          </a:p>
          <a:p>
            <a:r>
              <a:rPr lang="lv-LV" b="1" u="sng" dirty="0" smtClean="0">
                <a:solidFill>
                  <a:schemeClr val="accent3"/>
                </a:solidFill>
              </a:rPr>
              <a:t>2021</a:t>
            </a:r>
            <a:r>
              <a:rPr lang="lv-LV" b="1" u="sng" dirty="0">
                <a:solidFill>
                  <a:schemeClr val="accent3"/>
                </a:solidFill>
              </a:rPr>
              <a:t>./</a:t>
            </a:r>
            <a:r>
              <a:rPr lang="lv-LV" b="1" u="sng" dirty="0" smtClean="0">
                <a:solidFill>
                  <a:schemeClr val="accent3"/>
                </a:solidFill>
              </a:rPr>
              <a:t>2022. mācību gada mērķis</a:t>
            </a:r>
            <a:r>
              <a:rPr lang="lv-LV" b="1" u="sng" dirty="0">
                <a:solidFill>
                  <a:schemeClr val="accent3"/>
                </a:solidFill>
              </a:rPr>
              <a:t>:</a:t>
            </a:r>
            <a:endParaRPr lang="lv-LV" dirty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lv-LV" sz="2000" dirty="0"/>
              <a:t>Veidot vienotu mācību un audzināšanas procesu, kur </a:t>
            </a:r>
            <a:r>
              <a:rPr lang="lv-LV" sz="2000" dirty="0" smtClean="0"/>
              <a:t>bērns, </a:t>
            </a:r>
            <a:r>
              <a:rPr lang="lv-LV" sz="2000" dirty="0"/>
              <a:t>vispusīgi </a:t>
            </a:r>
            <a:r>
              <a:rPr lang="lv-LV" sz="2000" dirty="0" smtClean="0"/>
              <a:t>attīstoties, </a:t>
            </a:r>
            <a:r>
              <a:rPr lang="lv-LV" sz="2000" dirty="0"/>
              <a:t>veido savu personīgo </a:t>
            </a:r>
            <a:r>
              <a:rPr lang="lv-LV" sz="2000" dirty="0" smtClean="0"/>
              <a:t>attieksmi, atbilstoši </a:t>
            </a:r>
            <a:r>
              <a:rPr lang="lv-LV" sz="2000" dirty="0"/>
              <a:t>savam </a:t>
            </a:r>
            <a:r>
              <a:rPr lang="lv-LV" sz="2000" dirty="0" smtClean="0"/>
              <a:t>vecumposmam, </a:t>
            </a:r>
            <a:r>
              <a:rPr lang="lv-LV" sz="2000" dirty="0"/>
              <a:t>akcentējot darbošanos āra </a:t>
            </a:r>
            <a:r>
              <a:rPr lang="lv-LV" sz="2000" dirty="0" smtClean="0"/>
              <a:t>vidē.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  <p:pic>
        <p:nvPicPr>
          <p:cNvPr id="5123" name="Picture 3" descr="C:\Users\Anatolijs\Desktop\Fota Rotaļa\20211013_1058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92931" y="2886137"/>
            <a:ext cx="3310110" cy="2091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natolijs\Desktop\Fota Rotaļa\20211008_105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7966" y="3677784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natolijs\Desktop\Fota Rotaļa\20210127_1054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642" y="2438845"/>
            <a:ext cx="2400024" cy="2508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859216" cy="5997280"/>
          </a:xfrm>
        </p:spPr>
        <p:txBody>
          <a:bodyPr>
            <a:normAutofit/>
          </a:bodyPr>
          <a:lstStyle/>
          <a:p>
            <a:pPr algn="just"/>
            <a:r>
              <a:rPr lang="lv-LV" sz="2000" dirty="0" smtClean="0">
                <a:solidFill>
                  <a:schemeClr val="accent3"/>
                </a:solidFill>
              </a:rPr>
              <a:t>Esam aktīvi iesaistījušies </a:t>
            </a:r>
            <a:r>
              <a:rPr lang="lv-LV" sz="2000" dirty="0" err="1" smtClean="0">
                <a:solidFill>
                  <a:schemeClr val="accent3"/>
                </a:solidFill>
              </a:rPr>
              <a:t>Ekoskolas</a:t>
            </a:r>
            <a:r>
              <a:rPr lang="lv-LV" sz="2000" dirty="0" smtClean="0">
                <a:solidFill>
                  <a:schemeClr val="accent3"/>
                </a:solidFill>
              </a:rPr>
              <a:t> </a:t>
            </a:r>
            <a:r>
              <a:rPr lang="lv-LV" sz="2000" dirty="0">
                <a:solidFill>
                  <a:schemeClr val="accent3"/>
                </a:solidFill>
              </a:rPr>
              <a:t>programmā</a:t>
            </a:r>
            <a:r>
              <a:rPr lang="lv-LV" sz="2000" dirty="0"/>
              <a:t>- </a:t>
            </a:r>
            <a:r>
              <a:rPr lang="lv-LV" sz="2000" dirty="0" smtClean="0"/>
              <a:t>kas veicina </a:t>
            </a:r>
            <a:r>
              <a:rPr lang="lv-LV" sz="2000" dirty="0"/>
              <a:t>izpratni par vidi, saistot  to  </a:t>
            </a:r>
            <a:r>
              <a:rPr lang="lv-LV" sz="2000" dirty="0" smtClean="0"/>
              <a:t>ar </a:t>
            </a:r>
            <a:r>
              <a:rPr lang="lv-LV" sz="2000" dirty="0"/>
              <a:t>mācību </a:t>
            </a:r>
            <a:r>
              <a:rPr lang="lv-LV" sz="2000" dirty="0" smtClean="0"/>
              <a:t>jomām, </a:t>
            </a:r>
            <a:r>
              <a:rPr lang="lv-LV" sz="2000" dirty="0"/>
              <a:t>nostiprina caurviju prasmes, veido attieksmi un vērtības, interesi  un līdz ar to arī vēlmi rīkoties, pie tam procesā iekļaujot ne tikai </a:t>
            </a:r>
            <a:r>
              <a:rPr lang="lv-LV" sz="2000" dirty="0" smtClean="0"/>
              <a:t>iestādes </a:t>
            </a:r>
            <a:r>
              <a:rPr lang="lv-LV" sz="2000" dirty="0"/>
              <a:t>dzīvē iesaistītos, bet arī apkārtējo sabiedrību, tādējādi veicinot kopējo vides apziņas attīstību. </a:t>
            </a:r>
          </a:p>
        </p:txBody>
      </p:sp>
      <p:pic>
        <p:nvPicPr>
          <p:cNvPr id="8194" name="Picture 2" descr="C:\Users\Anatolijs\Desktop\Fota Rotaļa\20210622_104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8593" y="3212936"/>
            <a:ext cx="377494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natolijs\Desktop\Fota Rotaļa\20211013_105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9578" y="3116966"/>
            <a:ext cx="3840426" cy="2880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sz="quarter" idx="1"/>
          </p:nvPr>
        </p:nvSpPr>
        <p:spPr>
          <a:xfrm>
            <a:off x="755576" y="476672"/>
            <a:ext cx="7848872" cy="6169896"/>
          </a:xfrm>
        </p:spPr>
        <p:txBody>
          <a:bodyPr/>
          <a:lstStyle/>
          <a:p>
            <a:pPr marL="0" indent="0" algn="ctr">
              <a:buNone/>
            </a:pPr>
            <a:r>
              <a:rPr lang="lv-LV" sz="2000" dirty="0" smtClean="0"/>
              <a:t> Darbojamies </a:t>
            </a:r>
            <a:r>
              <a:rPr lang="lv-LV" sz="2000" dirty="0"/>
              <a:t>AS </a:t>
            </a:r>
            <a:r>
              <a:rPr lang="lv-LV" sz="2000" dirty="0" smtClean="0"/>
              <a:t>«Latvijas </a:t>
            </a:r>
            <a:r>
              <a:rPr lang="lv-LV" sz="2000" dirty="0"/>
              <a:t>valsts </a:t>
            </a:r>
            <a:r>
              <a:rPr lang="lv-LV" sz="2000" dirty="0" smtClean="0"/>
              <a:t>meži» </a:t>
            </a:r>
            <a:r>
              <a:rPr lang="lv-LV" sz="2000" dirty="0" err="1"/>
              <a:t>ekoprogrammā</a:t>
            </a:r>
            <a:r>
              <a:rPr lang="lv-LV" sz="2000" dirty="0"/>
              <a:t> </a:t>
            </a:r>
            <a:r>
              <a:rPr lang="lv-LV" sz="2000" dirty="0" smtClean="0"/>
              <a:t>«</a:t>
            </a:r>
            <a:r>
              <a:rPr lang="lv-LV" sz="2000" dirty="0" err="1" smtClean="0"/>
              <a:t>Cūkmena</a:t>
            </a:r>
            <a:r>
              <a:rPr lang="lv-LV" sz="2000" dirty="0" smtClean="0"/>
              <a:t> </a:t>
            </a:r>
            <a:r>
              <a:rPr lang="lv-LV" sz="2000" dirty="0" smtClean="0"/>
              <a:t>detektīvi».</a:t>
            </a:r>
          </a:p>
          <a:p>
            <a:pPr algn="just"/>
            <a:r>
              <a:rPr lang="lv-LV" sz="2000" dirty="0" smtClean="0"/>
              <a:t>Mērķis </a:t>
            </a:r>
            <a:r>
              <a:rPr lang="lv-LV" sz="2000" dirty="0"/>
              <a:t>ir rosināt bērnos atbildību pret vidi, vairojot izpratni par vērtīgo un lieko dabā. Bērni kopā ar </a:t>
            </a:r>
            <a:r>
              <a:rPr lang="lv-LV" sz="2000" dirty="0" smtClean="0"/>
              <a:t>pedagogiem </a:t>
            </a:r>
            <a:r>
              <a:rPr lang="lv-LV" sz="2000" dirty="0"/>
              <a:t>programmas ietvaros soli pa solim atklāj dažādus meža noslēpumus un kļūst par īstiem </a:t>
            </a:r>
            <a:r>
              <a:rPr lang="lv-LV" sz="2000" dirty="0" err="1"/>
              <a:t>Cūkmena</a:t>
            </a:r>
            <a:r>
              <a:rPr lang="lv-LV" sz="2000" dirty="0"/>
              <a:t> detektīviem!</a:t>
            </a:r>
          </a:p>
          <a:p>
            <a:pPr algn="just"/>
            <a:endParaRPr lang="lv-LV" sz="2000" dirty="0"/>
          </a:p>
          <a:p>
            <a:endParaRPr lang="lv-LV" dirty="0"/>
          </a:p>
        </p:txBody>
      </p:sp>
      <p:pic>
        <p:nvPicPr>
          <p:cNvPr id="9218" name="Picture 2" descr="C:\Users\Anatolijs\Desktop\Cūkmens\jhf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3240360" cy="2430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natolijs\Desktop\Cūkmens\po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303790" cy="2477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natolijs\Desktop\Fota Rotaļa\20211111_1014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/>
          <a:stretch/>
        </p:blipFill>
        <p:spPr bwMode="auto">
          <a:xfrm rot="5400000">
            <a:off x="407925" y="3272595"/>
            <a:ext cx="2972049" cy="2852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3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931224" cy="6141296"/>
          </a:xfrm>
        </p:spPr>
        <p:txBody>
          <a:bodyPr>
            <a:normAutofit/>
          </a:bodyPr>
          <a:lstStyle/>
          <a:p>
            <a:pPr algn="just"/>
            <a:endParaRPr lang="lv-LV" sz="2000" dirty="0" smtClean="0"/>
          </a:p>
          <a:p>
            <a:pPr marL="0" indent="0" algn="just">
              <a:buNone/>
            </a:pPr>
            <a:r>
              <a:rPr lang="lv-LV" sz="2000" dirty="0"/>
              <a:t> </a:t>
            </a:r>
            <a:r>
              <a:rPr lang="lv-LV" sz="2000" dirty="0" smtClean="0"/>
              <a:t>     </a:t>
            </a:r>
            <a:r>
              <a:rPr lang="lv-LV" sz="2200" dirty="0" smtClean="0"/>
              <a:t>Esam aktīvi </a:t>
            </a:r>
            <a:r>
              <a:rPr lang="en-US" sz="2200" dirty="0" smtClean="0"/>
              <a:t>ESF </a:t>
            </a:r>
            <a:r>
              <a:rPr lang="en-US" sz="2200" dirty="0" err="1"/>
              <a:t>projekta</a:t>
            </a:r>
            <a:r>
              <a:rPr lang="en-US" sz="2200" dirty="0"/>
              <a:t> </a:t>
            </a:r>
            <a:r>
              <a:rPr lang="lv-LV" sz="2200" dirty="0" smtClean="0"/>
              <a:t>«</a:t>
            </a:r>
            <a:r>
              <a:rPr lang="en-US" sz="2200" dirty="0" err="1" smtClean="0"/>
              <a:t>Kompleksi</a:t>
            </a:r>
            <a:r>
              <a:rPr lang="en-US" sz="2200" dirty="0" smtClean="0"/>
              <a:t> </a:t>
            </a:r>
            <a:r>
              <a:rPr lang="en-US" sz="2200" dirty="0" err="1"/>
              <a:t>veselības</a:t>
            </a:r>
            <a:r>
              <a:rPr lang="en-US" sz="2200" dirty="0"/>
              <a:t> </a:t>
            </a:r>
            <a:r>
              <a:rPr lang="en-US" sz="2200" dirty="0" err="1"/>
              <a:t>veicināšanas</a:t>
            </a:r>
            <a:r>
              <a:rPr lang="en-US" sz="2200" dirty="0"/>
              <a:t> un </a:t>
            </a:r>
            <a:r>
              <a:rPr lang="en-US" sz="2200" dirty="0" err="1"/>
              <a:t>slimību</a:t>
            </a:r>
            <a:r>
              <a:rPr lang="en-US" sz="2200" dirty="0"/>
              <a:t> </a:t>
            </a:r>
            <a:r>
              <a:rPr lang="en-US" sz="2200" dirty="0" err="1"/>
              <a:t>profilakses</a:t>
            </a:r>
            <a:r>
              <a:rPr lang="en-US" sz="2200" dirty="0"/>
              <a:t> </a:t>
            </a:r>
            <a:r>
              <a:rPr lang="en-US" sz="2200" dirty="0" err="1" smtClean="0"/>
              <a:t>pasākum</a:t>
            </a:r>
            <a:r>
              <a:rPr lang="lv-LV" sz="2200" dirty="0" smtClean="0"/>
              <a:t>i»</a:t>
            </a:r>
            <a:r>
              <a:rPr lang="en-US" sz="2200" dirty="0" smtClean="0"/>
              <a:t> </a:t>
            </a:r>
            <a:r>
              <a:rPr lang="en-US" sz="2200" dirty="0" err="1" smtClean="0"/>
              <a:t>zobu</a:t>
            </a:r>
            <a:r>
              <a:rPr lang="en-US" sz="2200" dirty="0" smtClean="0"/>
              <a:t> </a:t>
            </a:r>
            <a:r>
              <a:rPr lang="en-US" sz="2200" dirty="0"/>
              <a:t>un mutes </a:t>
            </a:r>
            <a:r>
              <a:rPr lang="en-US" sz="2200" dirty="0" err="1"/>
              <a:t>veselības</a:t>
            </a:r>
            <a:r>
              <a:rPr lang="en-US" sz="2200" dirty="0"/>
              <a:t> </a:t>
            </a:r>
            <a:r>
              <a:rPr lang="en-US" sz="2200" dirty="0" err="1" smtClean="0"/>
              <a:t>veicināšan</a:t>
            </a:r>
            <a:r>
              <a:rPr lang="lv-LV" sz="2200" dirty="0" err="1" smtClean="0"/>
              <a:t>as</a:t>
            </a:r>
            <a:r>
              <a:rPr lang="lv-LV" sz="2200" dirty="0" smtClean="0"/>
              <a:t> programmas</a:t>
            </a:r>
            <a:r>
              <a:rPr lang="en-US" sz="2200" dirty="0" smtClean="0"/>
              <a:t> </a:t>
            </a:r>
            <a:r>
              <a:rPr lang="lv-LV" sz="2200" dirty="0" smtClean="0"/>
              <a:t>«</a:t>
            </a:r>
            <a:r>
              <a:rPr lang="en-US" sz="2200" dirty="0" smtClean="0"/>
              <a:t>Man </a:t>
            </a:r>
            <a:r>
              <a:rPr lang="en-US" sz="2200" dirty="0" err="1"/>
              <a:t>ir</a:t>
            </a:r>
            <a:r>
              <a:rPr lang="en-US" sz="2200" dirty="0"/>
              <a:t> </a:t>
            </a:r>
            <a:r>
              <a:rPr lang="en-US" sz="2200" dirty="0" err="1"/>
              <a:t>tīri</a:t>
            </a:r>
            <a:r>
              <a:rPr lang="en-US" sz="2200" dirty="0"/>
              <a:t> </a:t>
            </a:r>
            <a:r>
              <a:rPr lang="en-US" sz="2200" dirty="0" err="1" smtClean="0"/>
              <a:t>zobi</a:t>
            </a:r>
            <a:r>
              <a:rPr lang="en-US" sz="2200" dirty="0" smtClean="0"/>
              <a:t>!</a:t>
            </a:r>
            <a:r>
              <a:rPr lang="lv-LV" sz="2200" dirty="0" smtClean="0"/>
              <a:t>» dalībnieki!</a:t>
            </a:r>
          </a:p>
        </p:txBody>
      </p:sp>
      <p:pic>
        <p:nvPicPr>
          <p:cNvPr id="10242" name="Picture 2" descr="C:\Users\Anatolijs\Desktop\Fota Rotaļa\p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2664296" cy="3550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smalcināts">
  <a:themeElements>
    <a:clrScheme name="Izsmalcināt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Izsmalcināt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smalcināt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396</TotalTime>
  <Words>521</Words>
  <Application>Microsoft Office PowerPoint</Application>
  <PresentationFormat>Slaidrāde ekrānā (4:3)</PresentationFormat>
  <Paragraphs>69</Paragraphs>
  <Slides>16</Slides>
  <Notes>1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16</vt:i4>
      </vt:variant>
    </vt:vector>
  </HeadingPairs>
  <TitlesOfParts>
    <vt:vector size="17" baseType="lpstr">
      <vt:lpstr>Izsmalcināts</vt:lpstr>
      <vt:lpstr>PowerPoint prezentācija</vt:lpstr>
      <vt:lpstr>Pirmsskolas izglītības iestāde «Rotaļa» 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Anatolijs</dc:creator>
  <cp:lastModifiedBy>User</cp:lastModifiedBy>
  <cp:revision>26</cp:revision>
  <dcterms:created xsi:type="dcterms:W3CDTF">2022-01-06T07:00:31Z</dcterms:created>
  <dcterms:modified xsi:type="dcterms:W3CDTF">2022-02-10T10:00:55Z</dcterms:modified>
</cp:coreProperties>
</file>