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8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86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8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29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08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5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0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5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67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87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9D5F0-F081-4418-A4F6-3A00DC09B6F0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9570-AD3C-43BB-A7DF-AA5443488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83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215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997" y="773722"/>
            <a:ext cx="10515600" cy="5472333"/>
          </a:xfrm>
        </p:spPr>
        <p:txBody>
          <a:bodyPr anchor="t" anchorCtr="1">
            <a:noAutofit/>
          </a:bodyPr>
          <a:lstStyle/>
          <a:p>
            <a:pPr marL="0" indent="0">
              <a:buNone/>
            </a:pP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Nice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to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see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you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!</a:t>
            </a:r>
          </a:p>
          <a:p>
            <a:endParaRPr lang="lv-LV" sz="3600" dirty="0" smtClean="0">
              <a:effectLst>
                <a:outerShdw blurRad="50800" dist="38100" algn="l" rotWithShape="0">
                  <a:schemeClr val="tx1">
                    <a:alpha val="40000"/>
                  </a:schemeClr>
                </a:outerShdw>
              </a:effectLst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					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Here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you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are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.</a:t>
            </a:r>
          </a:p>
          <a:p>
            <a:pPr marL="0" indent="0">
              <a:buNone/>
            </a:pPr>
            <a:endParaRPr lang="lv-LV" sz="3600" dirty="0" smtClean="0">
              <a:effectLst>
                <a:outerShdw blurRad="50800" dist="38100" algn="l" rotWithShape="0">
                  <a:schemeClr val="tx1">
                    <a:alpha val="40000"/>
                  </a:schemeClr>
                </a:outerShdw>
              </a:effectLst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How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are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you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?</a:t>
            </a:r>
          </a:p>
          <a:p>
            <a:endParaRPr lang="lv-LV" sz="3600" dirty="0" smtClean="0">
              <a:effectLst>
                <a:outerShdw blurRad="50800" dist="38100" algn="l" rotWithShape="0">
                  <a:schemeClr val="tx1">
                    <a:alpha val="40000"/>
                  </a:schemeClr>
                </a:outerShdw>
              </a:effectLst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						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Have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a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nice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day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!</a:t>
            </a:r>
          </a:p>
          <a:p>
            <a:pPr marL="0" indent="0">
              <a:buNone/>
            </a:pPr>
            <a:endParaRPr lang="lv-LV" sz="3600" dirty="0" smtClean="0">
              <a:effectLst>
                <a:outerShdw blurRad="50800" dist="38100" algn="l" rotWithShape="0">
                  <a:schemeClr val="tx1">
                    <a:alpha val="40000"/>
                  </a:schemeClr>
                </a:outerShdw>
              </a:effectLst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Thanks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for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lv-LV" sz="3600" dirty="0" err="1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coming</a:t>
            </a:r>
            <a:r>
              <a:rPr lang="lv-LV" sz="3600" dirty="0" smtClean="0">
                <a:effectLst>
                  <a:outerShdw blurRad="50800" dist="38100" algn="l" rotWithShape="0">
                    <a:schemeClr val="tx1">
                      <a:alpha val="40000"/>
                    </a:schemeClr>
                  </a:outerShdw>
                </a:effectLst>
                <a:latin typeface="Elephant" panose="02020904090505020303" pitchFamily="18" charset="0"/>
              </a:rPr>
              <a:t>.</a:t>
            </a:r>
          </a:p>
          <a:p>
            <a:endParaRPr lang="en-GB" sz="36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Elephant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</dc:creator>
  <cp:lastModifiedBy>Olga</cp:lastModifiedBy>
  <cp:revision>3</cp:revision>
  <dcterms:created xsi:type="dcterms:W3CDTF">2020-01-21T18:21:16Z</dcterms:created>
  <dcterms:modified xsi:type="dcterms:W3CDTF">2020-01-21T18:22:24Z</dcterms:modified>
</cp:coreProperties>
</file>