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Baloo Bhaijaan 2" panose="020B0604020202020204" charset="-78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RKlryxsDlb6yku1z+rv9H1ZgV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202" y="-13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898865" y="2333230"/>
            <a:ext cx="375898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algn="ctr"/>
            <a:r>
              <a:rPr lang="lv-LV" sz="2000" b="1" i="1" dirty="0"/>
              <a:t>Izglītojoši praktisks </a:t>
            </a:r>
            <a:r>
              <a:rPr lang="lv-LV" sz="2000" b="1" i="1" dirty="0" smtClean="0"/>
              <a:t>seminārs</a:t>
            </a:r>
          </a:p>
          <a:p>
            <a:pPr algn="ctr"/>
            <a:r>
              <a:rPr lang="lv-LV" sz="2000" b="1" i="1" dirty="0" smtClean="0"/>
              <a:t>9.-12.klašu skolēniem </a:t>
            </a:r>
            <a:endParaRPr lang="lv-LV" sz="2000" b="1" dirty="0"/>
          </a:p>
        </p:txBody>
      </p:sp>
      <p:sp>
        <p:nvSpPr>
          <p:cNvPr id="86" name="Google Shape;86;p1"/>
          <p:cNvSpPr/>
          <p:nvPr/>
        </p:nvSpPr>
        <p:spPr>
          <a:xfrm>
            <a:off x="6343568" y="9939867"/>
            <a:ext cx="920832" cy="62653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6343630" y="9976078"/>
            <a:ext cx="920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Ievietot skolas logo šeit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548608" y="1267644"/>
            <a:ext cx="448499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400" b="1" dirty="0" smtClean="0">
                <a:solidFill>
                  <a:schemeClr val="dk1"/>
                </a:solidFill>
                <a:latin typeface="Baloo Bhaijaan 2"/>
                <a:ea typeface="Baloo Bhaijaan 2"/>
                <a:cs typeface="Baloo Bhaijaan 2"/>
                <a:sym typeface="Baloo Bhaijaan 2"/>
              </a:rPr>
              <a:t>17.10.2023. plkst.14:00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400" b="1" dirty="0" smtClean="0">
                <a:solidFill>
                  <a:schemeClr val="dk1"/>
                </a:solidFill>
                <a:latin typeface="Baloo Bhaijaan 2"/>
                <a:cs typeface="Baloo Bhaijaan 2"/>
                <a:sym typeface="Baloo Bhaijaan 2"/>
              </a:rPr>
              <a:t>Rēzeknes 2.vidusskolā</a:t>
            </a:r>
            <a:endParaRPr sz="2400" dirty="0"/>
          </a:p>
        </p:txBody>
      </p:sp>
      <p:sp>
        <p:nvSpPr>
          <p:cNvPr id="2" name="Taisnstūris 1"/>
          <p:cNvSpPr/>
          <p:nvPr/>
        </p:nvSpPr>
        <p:spPr>
          <a:xfrm>
            <a:off x="1368442" y="4045905"/>
            <a:ext cx="484532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/>
              <a:t>“Drošība internetā un </a:t>
            </a:r>
            <a:r>
              <a:rPr lang="lv-LV" sz="2400" b="1" dirty="0" err="1"/>
              <a:t>medijpratība</a:t>
            </a:r>
            <a:r>
              <a:rPr lang="lv-LV" sz="2400" b="1" dirty="0"/>
              <a:t>” </a:t>
            </a:r>
            <a:endParaRPr lang="lv-LV" sz="2400" b="1" dirty="0" smtClean="0"/>
          </a:p>
          <a:p>
            <a:pPr algn="ctr"/>
            <a:endParaRPr lang="lv-LV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Kā pasargāt sevi </a:t>
            </a:r>
            <a:r>
              <a:rPr lang="lv-LV" sz="2400" dirty="0" err="1" smtClean="0"/>
              <a:t>internetvidē</a:t>
            </a:r>
            <a:r>
              <a:rPr lang="lv-LV" sz="24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Tavs tēls – tava vizītkarte karjerai!</a:t>
            </a:r>
          </a:p>
          <a:p>
            <a:endParaRPr lang="lv-LV" sz="2400" dirty="0" smtClean="0"/>
          </a:p>
          <a:p>
            <a:r>
              <a:rPr lang="lv-LV" dirty="0" smtClean="0"/>
              <a:t>Nodarbību </a:t>
            </a:r>
            <a:r>
              <a:rPr lang="lv-LV" dirty="0"/>
              <a:t>vadīs Daiga Laizāne - Digitālā satura veidotāja, multimediju speciāliste Latvijas Radio Latgales studijā.</a:t>
            </a:r>
          </a:p>
          <a:p>
            <a:r>
              <a:rPr lang="lv-LV" dirty="0"/>
              <a:t> </a:t>
            </a:r>
          </a:p>
          <a:p>
            <a:r>
              <a:rPr lang="lv-LV" dirty="0"/>
              <a:t>Aicināti piedalīties 8 – 9 izglītojamie no katras izglītības iestādes.</a:t>
            </a:r>
          </a:p>
          <a:p>
            <a:r>
              <a:rPr lang="lv-LV" dirty="0"/>
              <a:t> </a:t>
            </a:r>
          </a:p>
          <a:p>
            <a:r>
              <a:rPr lang="lv-LV" dirty="0"/>
              <a:t> </a:t>
            </a:r>
          </a:p>
          <a:p>
            <a:pPr algn="ctr"/>
            <a:endParaRPr lang="lv-LV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64</Words>
  <Application>Microsoft Office PowerPoint</Application>
  <PresentationFormat>Pielāgots</PresentationFormat>
  <Paragraphs>15</Paragraphs>
  <Slides>1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5" baseType="lpstr">
      <vt:lpstr>Calibri</vt:lpstr>
      <vt:lpstr>Arial</vt:lpstr>
      <vt:lpstr>Baloo Bhaijaan 2</vt:lpstr>
      <vt:lpstr>Office Theme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linda.kraule</dc:creator>
  <cp:lastModifiedBy>Dators</cp:lastModifiedBy>
  <cp:revision>2</cp:revision>
  <dcterms:created xsi:type="dcterms:W3CDTF">2021-09-22T09:54:26Z</dcterms:created>
  <dcterms:modified xsi:type="dcterms:W3CDTF">2023-10-09T06:32:54Z</dcterms:modified>
</cp:coreProperties>
</file>